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jpg" ContentType="image/jpe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8" r:id="rId1"/>
  </p:sldMasterIdLst>
  <p:sldIdLst>
    <p:sldId id="256" r:id="rId2"/>
    <p:sldId id="257" r:id="rId3"/>
    <p:sldId id="262" r:id="rId4"/>
    <p:sldId id="259" r:id="rId5"/>
    <p:sldId id="260" r:id="rId6"/>
    <p:sldId id="261" r:id="rId7"/>
    <p:sldId id="266" r:id="rId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36" d="100"/>
          <a:sy n="136" d="100"/>
        </p:scale>
        <p:origin x="-1664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viewProps" Target="viewProps.xml"/><Relationship Id="rId12" Type="http://schemas.openxmlformats.org/officeDocument/2006/relationships/theme" Target="theme/theme1.xml"/><Relationship Id="rId13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printerSettings" Target="printerSettings/printerSettings1.bin"/><Relationship Id="rId1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71600" y="1859280"/>
            <a:ext cx="6400800" cy="12954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pic>
        <p:nvPicPr>
          <p:cNvPr id="8" name="Picture 7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2801112"/>
            <a:ext cx="9144000" cy="932688"/>
          </a:xfrm>
          <a:prstGeom prst="rect">
            <a:avLst/>
          </a:prstGeom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429000"/>
            <a:ext cx="6400800" cy="762000"/>
          </a:xfrm>
        </p:spPr>
        <p:txBody>
          <a:bodyPr>
            <a:normAutofit/>
          </a:bodyPr>
          <a:lstStyle>
            <a:lvl1pPr marL="0" indent="0" algn="ctr">
              <a:buNone/>
              <a:defRPr sz="2000" i="1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white"/>
        <p:txBody>
          <a:bodyPr/>
          <a:lstStyle/>
          <a:p>
            <a:fld id="{DB32461A-250E-4A29-9E9B-599CA3838FA1}" type="datetime1">
              <a:rPr lang="en-US" smtClean="0"/>
              <a:pPr/>
              <a:t>3/24/12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white"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0B41D-FD10-4A38-B39B-626510BD49B7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C81099-48EC-46A3-9530-F58EB96AF77C}" type="datetime1">
              <a:rPr lang="en-US" smtClean="0"/>
              <a:pPr/>
              <a:t>3/24/12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0B41D-FD10-4A38-B39B-626510BD49B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209041"/>
            <a:ext cx="1295400" cy="43180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400" y="1219199"/>
            <a:ext cx="5181600" cy="4267201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697E24-FFB9-4C73-8C6D-E02A7AD33DB8}" type="datetime1">
              <a:rPr lang="en-US" smtClean="0"/>
              <a:pPr/>
              <a:t>3/24/12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0B41D-FD10-4A38-B39B-626510BD49B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71600" y="2438400"/>
            <a:ext cx="6400800" cy="3048001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1AD66C-382E-48AD-8F4C-E87C4D4A8B28}" type="datetime1">
              <a:rPr lang="en-US" smtClean="0"/>
              <a:pPr/>
              <a:t>3/24/12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0B41D-FD10-4A38-B39B-626510BD49B7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9" name="Picture 8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1618488"/>
            <a:ext cx="9144000" cy="93268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F4ADA4-35DF-4BD1-8C53-4246F035229A}" type="datetime1">
              <a:rPr lang="en-US" smtClean="0"/>
              <a:pPr/>
              <a:t>3/24/12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0B41D-FD10-4A38-B39B-626510BD49B7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6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2684462"/>
            <a:ext cx="9144000" cy="93268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7800" y="3410267"/>
            <a:ext cx="6248400" cy="1456373"/>
          </a:xfrm>
        </p:spPr>
        <p:txBody>
          <a:bodyPr anchor="t">
            <a:normAutofit/>
          </a:bodyPr>
          <a:lstStyle>
            <a:lvl1pPr algn="ctr">
              <a:defRPr sz="3600" b="0" i="0" cap="all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47800" y="1503680"/>
            <a:ext cx="6248400" cy="1566862"/>
          </a:xfrm>
        </p:spPr>
        <p:txBody>
          <a:bodyPr anchor="b"/>
          <a:lstStyle>
            <a:lvl1pPr marL="0" indent="0" algn="ctr">
              <a:buNone/>
              <a:defRPr sz="2000" b="0" i="1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pic>
        <p:nvPicPr>
          <p:cNvPr id="8" name="Picture 7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2684462"/>
            <a:ext cx="9144000" cy="93268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371600" y="2438400"/>
            <a:ext cx="3124200" cy="3124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9F63ED-02B1-490A-8EAD-E0CB136D5388}" type="datetime1">
              <a:rPr lang="en-US" smtClean="0"/>
              <a:pPr/>
              <a:t>3/24/12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0B41D-FD10-4A38-B39B-626510BD49B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4"/>
          </p:nvPr>
        </p:nvSpPr>
        <p:spPr>
          <a:xfrm>
            <a:off x="4648200" y="2438400"/>
            <a:ext cx="3124200" cy="3124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pic>
        <p:nvPicPr>
          <p:cNvPr id="9" name="Picture 8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1618488"/>
            <a:ext cx="9144000" cy="93268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flourish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  <a:lum bright="-14000"/>
          </a:blip>
          <a:stretch>
            <a:fillRect/>
          </a:stretch>
        </p:blipFill>
        <p:spPr>
          <a:xfrm>
            <a:off x="0" y="1618488"/>
            <a:ext cx="9144000" cy="932688"/>
          </a:xfrm>
          <a:prstGeom prst="rect">
            <a:avLst/>
          </a:prstGeom>
        </p:spPr>
      </p:pic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1371600" y="2819400"/>
            <a:ext cx="3124200" cy="2743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48200" y="2819400"/>
            <a:ext cx="3124200" cy="2743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362201"/>
            <a:ext cx="3125788" cy="451338"/>
          </a:xfrm>
        </p:spPr>
        <p:txBody>
          <a:bodyPr anchor="b"/>
          <a:lstStyle>
            <a:lvl1pPr marL="0" indent="0" algn="ctr">
              <a:buNone/>
              <a:defRPr sz="1800" b="1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2359152"/>
            <a:ext cx="3127375" cy="448056"/>
          </a:xfrm>
        </p:spPr>
        <p:txBody>
          <a:bodyPr anchor="b"/>
          <a:lstStyle>
            <a:lvl1pPr marL="0" indent="0" algn="ctr">
              <a:buNone/>
              <a:defRPr sz="1800" b="1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771BB6-685D-4518-8FAD-1882B9671546}" type="datetime1">
              <a:rPr lang="en-US" smtClean="0"/>
              <a:pPr/>
              <a:t>3/24/12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0B41D-FD10-4A38-B39B-626510BD49B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FFBFE-5C08-4E0E-AF38-FB925F0B4D71}" type="datetime1">
              <a:rPr lang="en-US" smtClean="0"/>
              <a:pPr/>
              <a:t>3/24/12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0B41D-FD10-4A38-B39B-626510BD49B7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6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1618488"/>
            <a:ext cx="9144000" cy="93268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23242C-D747-4ADD-80D8-99421268E3A8}" type="datetime1">
              <a:rPr lang="en-US" smtClean="0"/>
              <a:pPr/>
              <a:t>3/24/12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0B41D-FD10-4A38-B39B-626510BD49B7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1" y="1676400"/>
            <a:ext cx="2819399" cy="599440"/>
          </a:xfrm>
        </p:spPr>
        <p:txBody>
          <a:bodyPr anchor="b">
            <a:noAutofit/>
          </a:bodyPr>
          <a:lstStyle>
            <a:lvl1pPr algn="ctr">
              <a:defRPr sz="1700" b="1" cap="all" spc="0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3001" y="2275840"/>
            <a:ext cx="2819399" cy="2905760"/>
          </a:xfrm>
        </p:spPr>
        <p:txBody>
          <a:bodyPr/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82007-CDD1-4BCF-B9F4-9D458EFEEFE1}" type="datetime1">
              <a:rPr lang="en-US" smtClean="0"/>
              <a:pPr/>
              <a:t>3/24/12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0B41D-FD10-4A38-B39B-626510BD49B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371600" y="1676400"/>
            <a:ext cx="3276600" cy="3505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laque 9"/>
          <p:cNvSpPr/>
          <p:nvPr/>
        </p:nvSpPr>
        <p:spPr>
          <a:xfrm>
            <a:off x="1463040" y="1847088"/>
            <a:ext cx="3090672" cy="3090672"/>
          </a:xfrm>
          <a:prstGeom prst="plaque">
            <a:avLst>
              <a:gd name="adj" fmla="val 8438"/>
            </a:avLst>
          </a:prstGeom>
          <a:noFill/>
          <a:ln w="9525">
            <a:solidFill>
              <a:schemeClr val="tx2">
                <a:alpha val="17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0" y="1676400"/>
            <a:ext cx="2819400" cy="599440"/>
          </a:xfrm>
        </p:spPr>
        <p:txBody>
          <a:bodyPr anchor="b">
            <a:noAutofit/>
          </a:bodyPr>
          <a:lstStyle>
            <a:lvl1pPr algn="ctr">
              <a:defRPr sz="1700" b="1" cap="all" spc="0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24000" y="1905000"/>
            <a:ext cx="2971800" cy="2971800"/>
          </a:xfrm>
          <a:prstGeom prst="plaque">
            <a:avLst>
              <a:gd name="adj" fmla="val 8341"/>
            </a:avLst>
          </a:prstGeom>
          <a:solidFill>
            <a:schemeClr val="bg1">
              <a:lumMod val="95000"/>
              <a:alpha val="35000"/>
            </a:schemeClr>
          </a:solidFill>
          <a:ln w="98425" cmpd="thinThick">
            <a:noFill/>
            <a:bevel/>
          </a:ln>
        </p:spPr>
        <p:txBody>
          <a:bodyPr>
            <a:normAutofit/>
          </a:bodyPr>
          <a:lstStyle>
            <a:lvl1pPr marL="0" indent="0" algn="ctr">
              <a:buNone/>
              <a:defRPr sz="1800" baseline="0">
                <a:solidFill>
                  <a:schemeClr val="tx2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3000" y="2276856"/>
            <a:ext cx="2819400" cy="2875280"/>
          </a:xfrm>
        </p:spPr>
        <p:txBody>
          <a:bodyPr/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A4F265-CA88-4C30-A9AD-02E6A5184734}" type="datetime1">
              <a:rPr lang="en-US" smtClean="0"/>
              <a:pPr/>
              <a:t>3/24/12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0B41D-FD10-4A38-B39B-626510BD49B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window3.png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71600" y="1295400"/>
            <a:ext cx="6400800" cy="6858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057400"/>
            <a:ext cx="6400800" cy="34290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 bwMode="white">
          <a:xfrm>
            <a:off x="304800" y="6356350"/>
            <a:ext cx="2133600" cy="365125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 anchor="ctr"/>
          <a:lstStyle>
            <a:lvl1pPr algn="l">
              <a:defRPr sz="1100" baseline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823242C-D747-4ADD-80D8-99421268E3A8}" type="datetime1">
              <a:rPr lang="en-US" smtClean="0"/>
              <a:pPr/>
              <a:t>3/24/12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 bwMode="white">
          <a:xfrm>
            <a:off x="2971800" y="6356350"/>
            <a:ext cx="3200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 baseline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white">
          <a:xfrm>
            <a:off x="6675120" y="6364224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 baseline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CF40B41D-FD10-4A38-B39B-626510BD49B7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3600" kern="1200" cap="all" spc="300" baseline="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0" indent="-274320" algn="l" defTabSz="914400" rtl="0" eaLnBrk="1" latinLnBrk="0" hangingPunct="1">
        <a:lnSpc>
          <a:spcPct val="150000"/>
        </a:lnSpc>
        <a:spcBef>
          <a:spcPct val="20000"/>
        </a:spcBef>
        <a:buClrTx/>
        <a:buFont typeface="Wingdings" pitchFamily="2" charset="2"/>
        <a:buChar char="v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2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.jp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JPG"/><Relationship Id="rId3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JPG"/><Relationship Id="rId3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jpeg"/><Relationship Id="rId3" Type="http://schemas.openxmlformats.org/officeDocument/2006/relationships/image" Target="../media/image12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71600" y="1859280"/>
            <a:ext cx="6400800" cy="1035671"/>
          </a:xfrm>
        </p:spPr>
        <p:txBody>
          <a:bodyPr>
            <a:normAutofit/>
          </a:bodyPr>
          <a:lstStyle/>
          <a:p>
            <a:r>
              <a:rPr lang="en-US" sz="5400" dirty="0" smtClean="0">
                <a:latin typeface="Comic Sans MS"/>
                <a:cs typeface="Comic Sans MS"/>
              </a:rPr>
              <a:t>Who AM I?</a:t>
            </a:r>
            <a:endParaRPr lang="en-US" sz="5400" dirty="0">
              <a:latin typeface="Comic Sans MS"/>
              <a:cs typeface="Comic Sans MS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428999"/>
            <a:ext cx="6400800" cy="2230163"/>
          </a:xfrm>
        </p:spPr>
        <p:txBody>
          <a:bodyPr/>
          <a:lstStyle/>
          <a:p>
            <a:pPr algn="r"/>
            <a:r>
              <a:rPr lang="en-US" dirty="0" smtClean="0">
                <a:latin typeface="Comic Sans MS"/>
                <a:cs typeface="Comic Sans MS"/>
              </a:rPr>
              <a:t>By: </a:t>
            </a:r>
            <a:r>
              <a:rPr lang="en-US" dirty="0" err="1" smtClean="0">
                <a:latin typeface="Comic Sans MS"/>
                <a:cs typeface="Comic Sans MS"/>
              </a:rPr>
              <a:t>Madisyn</a:t>
            </a:r>
            <a:r>
              <a:rPr lang="en-US" dirty="0" smtClean="0">
                <a:latin typeface="Comic Sans MS"/>
                <a:cs typeface="Comic Sans MS"/>
              </a:rPr>
              <a:t> Portorreal</a:t>
            </a:r>
            <a:endParaRPr lang="en-US" dirty="0">
              <a:latin typeface="Comic Sans MS"/>
              <a:cs typeface="Comic Sans MS"/>
            </a:endParaRPr>
          </a:p>
        </p:txBody>
      </p:sp>
      <p:pic>
        <p:nvPicPr>
          <p:cNvPr id="4" name="Content Placeholder 3" descr="m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90000" r="-90000"/>
          <a:stretch>
            <a:fillRect/>
          </a:stretch>
        </p:blipFill>
        <p:spPr>
          <a:xfrm>
            <a:off x="-608006" y="3428999"/>
            <a:ext cx="6400800" cy="22301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02224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Comic Sans MS"/>
                <a:cs typeface="Comic Sans MS"/>
              </a:rPr>
              <a:t>I AM A WIFE</a:t>
            </a:r>
            <a:endParaRPr lang="en-US" dirty="0">
              <a:latin typeface="Comic Sans MS"/>
              <a:cs typeface="Comic Sans MS"/>
            </a:endParaRPr>
          </a:p>
        </p:txBody>
      </p:sp>
      <p:pic>
        <p:nvPicPr>
          <p:cNvPr id="4" name="Content Placeholder 3" descr="us.JPG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36602" b="-36602"/>
          <a:stretch>
            <a:fillRect/>
          </a:stretch>
        </p:blipFill>
        <p:spPr>
          <a:xfrm rot="5400000">
            <a:off x="2791874" y="1826151"/>
            <a:ext cx="3305798" cy="4276694"/>
          </a:xfrm>
        </p:spPr>
      </p:pic>
    </p:spTree>
    <p:extLst>
      <p:ext uri="{BB962C8B-B14F-4D97-AF65-F5344CB8AC3E}">
        <p14:creationId xmlns:p14="http://schemas.microsoft.com/office/powerpoint/2010/main" val="33042139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Comic Sans MS"/>
                <a:cs typeface="Comic Sans MS"/>
              </a:rPr>
              <a:t>I AM A MOM</a:t>
            </a:r>
            <a:endParaRPr lang="en-US" dirty="0">
              <a:latin typeface="Comic Sans MS"/>
              <a:cs typeface="Comic Sans MS"/>
            </a:endParaRPr>
          </a:p>
        </p:txBody>
      </p:sp>
      <p:pic>
        <p:nvPicPr>
          <p:cNvPr id="4" name="Content Placeholder 3" descr="kids.JPG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8426" r="-28426"/>
          <a:stretch>
            <a:fillRect/>
          </a:stretch>
        </p:blipFill>
        <p:spPr>
          <a:xfrm rot="5400000">
            <a:off x="2147179" y="2708709"/>
            <a:ext cx="4972588" cy="2367900"/>
          </a:xfrm>
        </p:spPr>
      </p:pic>
    </p:spTree>
    <p:extLst>
      <p:ext uri="{BB962C8B-B14F-4D97-AF65-F5344CB8AC3E}">
        <p14:creationId xmlns:p14="http://schemas.microsoft.com/office/powerpoint/2010/main" val="203332686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 smtClean="0">
                <a:latin typeface="Comic Sans MS"/>
                <a:cs typeface="Comic Sans MS"/>
              </a:rPr>
              <a:t>MY OLDEST-JAY (14)</a:t>
            </a:r>
            <a:endParaRPr lang="en-US" sz="3200" dirty="0">
              <a:latin typeface="Comic Sans MS"/>
              <a:cs typeface="Comic Sans MS"/>
            </a:endParaRPr>
          </a:p>
        </p:txBody>
      </p:sp>
      <p:pic>
        <p:nvPicPr>
          <p:cNvPr id="4" name="Content Placeholder 3" descr="jangel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4772" r="-44772"/>
          <a:stretch>
            <a:fillRect/>
          </a:stretch>
        </p:blipFill>
        <p:spPr>
          <a:xfrm>
            <a:off x="587229" y="2306623"/>
            <a:ext cx="4520328" cy="3179778"/>
          </a:xfrm>
        </p:spPr>
      </p:pic>
      <p:pic>
        <p:nvPicPr>
          <p:cNvPr id="5" name="Picture 4" descr="jay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06089" y="2306623"/>
            <a:ext cx="2236874" cy="31797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549998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2800" dirty="0" smtClean="0">
                <a:latin typeface="Comic Sans MS"/>
                <a:cs typeface="Comic Sans MS"/>
              </a:rPr>
              <a:t>MY MIDDLE CHILD</a:t>
            </a:r>
            <a:r>
              <a:rPr lang="en-US" sz="2800" smtClean="0">
                <a:latin typeface="Comic Sans MS"/>
                <a:cs typeface="Comic Sans MS"/>
              </a:rPr>
              <a:t>-ISAIAH (7)</a:t>
            </a:r>
            <a:endParaRPr lang="en-US" sz="2800" dirty="0">
              <a:latin typeface="Comic Sans MS"/>
              <a:cs typeface="Comic Sans MS"/>
            </a:endParaRPr>
          </a:p>
        </p:txBody>
      </p:sp>
      <p:pic>
        <p:nvPicPr>
          <p:cNvPr id="4" name="Content Placeholder 3" descr="isa-3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90678" r="-90678"/>
          <a:stretch>
            <a:fillRect/>
          </a:stretch>
        </p:blipFill>
        <p:spPr>
          <a:xfrm>
            <a:off x="-551978" y="2438400"/>
            <a:ext cx="6400800" cy="3048001"/>
          </a:xfrm>
        </p:spPr>
      </p:pic>
      <p:pic>
        <p:nvPicPr>
          <p:cNvPr id="5" name="Picture 4" descr="isaiah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373610" y="2804904"/>
            <a:ext cx="3192748" cy="24597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491841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2000" dirty="0" smtClean="0">
                <a:latin typeface="Comic Sans MS"/>
                <a:cs typeface="Comic Sans MS"/>
              </a:rPr>
              <a:t>MY YOUNGEST-EVAN (10 months)</a:t>
            </a:r>
            <a:endParaRPr lang="en-US" sz="2000" dirty="0">
              <a:latin typeface="Comic Sans MS"/>
              <a:cs typeface="Comic Sans MS"/>
            </a:endParaRPr>
          </a:p>
        </p:txBody>
      </p:sp>
      <p:pic>
        <p:nvPicPr>
          <p:cNvPr id="4" name="Content Placeholder 3" descr="tubba.JPG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3755" r="-33755"/>
          <a:stretch>
            <a:fillRect/>
          </a:stretch>
        </p:blipFill>
        <p:spPr>
          <a:xfrm>
            <a:off x="391135" y="2568102"/>
            <a:ext cx="4951769" cy="2357986"/>
          </a:xfrm>
        </p:spPr>
      </p:pic>
      <p:pic>
        <p:nvPicPr>
          <p:cNvPr id="5" name="Picture 4" descr="evan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245623" y="2608518"/>
            <a:ext cx="3392413" cy="2533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045888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85896" y="1315440"/>
            <a:ext cx="6667159" cy="685800"/>
          </a:xfrm>
        </p:spPr>
        <p:txBody>
          <a:bodyPr>
            <a:noAutofit/>
          </a:bodyPr>
          <a:lstStyle/>
          <a:p>
            <a:r>
              <a:rPr lang="en-US" sz="2000" dirty="0" smtClean="0">
                <a:latin typeface="Comic Sans MS"/>
                <a:cs typeface="Comic Sans MS"/>
              </a:rPr>
              <a:t>Professional and educational info</a:t>
            </a:r>
            <a:endParaRPr lang="en-US" sz="2000" dirty="0">
              <a:latin typeface="Comic Sans MS"/>
              <a:cs typeface="Comic Sans MS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Graduated from LHS class of 97;</a:t>
            </a:r>
          </a:p>
          <a:p>
            <a:r>
              <a:rPr lang="en-US" dirty="0" smtClean="0"/>
              <a:t>Graduated from NECC with a Liberal Arts Associates;</a:t>
            </a:r>
          </a:p>
          <a:p>
            <a:r>
              <a:rPr lang="en-US" dirty="0" smtClean="0"/>
              <a:t>Last semester of real classes at Cambridge;</a:t>
            </a:r>
          </a:p>
          <a:p>
            <a:r>
              <a:rPr lang="en-US" dirty="0" smtClean="0"/>
              <a:t>Will graduate with a Bachelor’s in Human Services;</a:t>
            </a:r>
          </a:p>
          <a:p>
            <a:r>
              <a:rPr lang="en-US" dirty="0" smtClean="0"/>
              <a:t>Will get a Master’s in Business;</a:t>
            </a:r>
          </a:p>
          <a:p>
            <a:r>
              <a:rPr lang="en-US" dirty="0" smtClean="0"/>
              <a:t>Work as a Paralegal in </a:t>
            </a:r>
            <a:r>
              <a:rPr lang="en-US" dirty="0"/>
              <a:t>B</a:t>
            </a:r>
            <a:r>
              <a:rPr lang="en-US" dirty="0" smtClean="0"/>
              <a:t>radford since 2000;</a:t>
            </a:r>
          </a:p>
          <a:p>
            <a:r>
              <a:rPr lang="en-US" dirty="0" smtClean="0"/>
              <a:t>Have lived in Bradford then Haverhill since 2003.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98880779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outure">
  <a:themeElements>
    <a:clrScheme name="Couture">
      <a:dk1>
        <a:sysClr val="windowText" lastClr="000000"/>
      </a:dk1>
      <a:lt1>
        <a:sysClr val="window" lastClr="FFFFFF"/>
      </a:lt1>
      <a:dk2>
        <a:srgbClr val="37302A"/>
      </a:dk2>
      <a:lt2>
        <a:srgbClr val="D0CCB9"/>
      </a:lt2>
      <a:accent1>
        <a:srgbClr val="9E8E5C"/>
      </a:accent1>
      <a:accent2>
        <a:srgbClr val="A09781"/>
      </a:accent2>
      <a:accent3>
        <a:srgbClr val="85776D"/>
      </a:accent3>
      <a:accent4>
        <a:srgbClr val="AEAFA9"/>
      </a:accent4>
      <a:accent5>
        <a:srgbClr val="8D878B"/>
      </a:accent5>
      <a:accent6>
        <a:srgbClr val="6B6149"/>
      </a:accent6>
      <a:hlink>
        <a:srgbClr val="B6A272"/>
      </a:hlink>
      <a:folHlink>
        <a:srgbClr val="8A784F"/>
      </a:folHlink>
    </a:clrScheme>
    <a:fontScheme name="Black Tie">
      <a:majorFont>
        <a:latin typeface="Garamond"/>
        <a:ea typeface=""/>
        <a:cs typeface=""/>
        <a:font script="Grek" typeface="Constantia"/>
        <a:font script="Cyrl" typeface="Constantia"/>
        <a:font script="Jpan" typeface="ＭＳ Ｐ明朝"/>
        <a:font script="Hang" typeface="궁서"/>
        <a:font script="Hans" typeface="仿宋"/>
        <a:font script="Hant" typeface="標楷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Garamond"/>
        <a:ea typeface=""/>
        <a:cs typeface=""/>
        <a:font script="Grek" typeface="Constantia"/>
        <a:font script="Cyrl" typeface="Constantia"/>
        <a:font script="Jpan" typeface="ＭＳ Ｐ明朝"/>
        <a:font script="Hang" typeface="궁서"/>
        <a:font script="Hans" typeface="仿宋"/>
        <a:font script="Hant" typeface="標楷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0000"/>
              </a:schemeClr>
            </a:gs>
            <a:gs pos="100000">
              <a:schemeClr val="phClr">
                <a:shade val="80000"/>
              </a:schemeClr>
            </a:gs>
          </a:gsLst>
          <a:path path="circle">
            <a:fillToRect l="50000" t="100000" r="100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30000"/>
                <a:satMod val="200000"/>
              </a:schemeClr>
              <a:schemeClr val="phClr">
                <a:tint val="2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Couture.thmx</Template>
  <TotalTime>37</TotalTime>
  <Words>101</Words>
  <Application>Microsoft Macintosh PowerPoint</Application>
  <PresentationFormat>On-screen Show (4:3)</PresentationFormat>
  <Paragraphs>15</Paragraphs>
  <Slides>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Couture</vt:lpstr>
      <vt:lpstr>Who AM I?</vt:lpstr>
      <vt:lpstr>I AM A WIFE</vt:lpstr>
      <vt:lpstr>I AM A MOM</vt:lpstr>
      <vt:lpstr>MY OLDEST-JAY (14)</vt:lpstr>
      <vt:lpstr>MY MIDDLE CHILD-ISAIAH (7)</vt:lpstr>
      <vt:lpstr>MY YOUNGEST-EVAN (10 months)</vt:lpstr>
      <vt:lpstr>Professional and educational info</vt:lpstr>
    </vt:vector>
  </TitlesOfParts>
  <Company>home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Who am I</dc:title>
  <dc:creator>victor portorreal</dc:creator>
  <cp:lastModifiedBy>victor portorreal</cp:lastModifiedBy>
  <cp:revision>30</cp:revision>
  <dcterms:created xsi:type="dcterms:W3CDTF">2012-03-24T22:22:48Z</dcterms:created>
  <dcterms:modified xsi:type="dcterms:W3CDTF">2012-03-24T23:14:58Z</dcterms:modified>
</cp:coreProperties>
</file>